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201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by Analytical tools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Virtual Data Model ( VDM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7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bg1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External interfaces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Implemented as ABAP CDS views (core data services)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lvl="2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9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0" name="AutoShape 75"/>
            <p:cNvCxnSpPr>
              <a:cxnSpLocks noChangeShapeType="1"/>
              <a:endCxn id="9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4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5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6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8" name="Straight Arrow Connector 17"/>
          <p:cNvCxnSpPr>
            <a:stCxn id="19" idx="3"/>
            <a:endCxn id="21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/>
          <p:cNvCxnSpPr>
            <a:stCxn id="20" idx="3"/>
            <a:endCxn id="22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7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8" name="AutoShape 75"/>
            <p:cNvCxnSpPr>
              <a:cxnSpLocks noChangeShapeType="1"/>
              <a:endCxn id="27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76"/>
            <p:cNvCxnSpPr>
              <a:cxnSpLocks noChangeShapeType="1"/>
              <a:stCxn id="27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1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2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4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5" name="AutoShape 75"/>
            <p:cNvCxnSpPr>
              <a:cxnSpLocks noChangeShapeType="1"/>
              <a:endCxn id="34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76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7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8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9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VDM Layering Architecture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Develop in a way that its </a:t>
            </a:r>
            <a:r>
              <a:rPr lang="en-US" sz="1800" dirty="0" smtClean="0">
                <a:solidFill>
                  <a:schemeClr val="bg1"/>
                </a:solidFill>
              </a:rPr>
              <a:t>sustainable.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Adopt industry </a:t>
            </a:r>
            <a:r>
              <a:rPr lang="en-US" sz="1800" dirty="0" smtClean="0">
                <a:solidFill>
                  <a:schemeClr val="bg1"/>
                </a:solidFill>
              </a:rPr>
              <a:t>standards.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Maintenance and handovers are </a:t>
            </a:r>
            <a:r>
              <a:rPr lang="en-US" sz="1800" dirty="0" smtClean="0">
                <a:solidFill>
                  <a:schemeClr val="bg1"/>
                </a:solidFill>
              </a:rPr>
              <a:t>easy.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follow the proper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nami-convension.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develop modular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way.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property annotations for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VDM.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view type depending on kind of data you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process.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VDM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Interface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Consumption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C_</a:t>
            </a:r>
          </a:p>
        </p:txBody>
      </p:sp>
      <p:cxnSp>
        <p:nvCxnSpPr>
          <p:cNvPr id="10" name="Connector: Elbow 6">
            <a:extLst>
              <a:ext uri="{FF2B5EF4-FFF2-40B4-BE49-F238E27FC236}">
                <a16:creationId xmlns:a16="http://schemas.microsoft.com/office/drawing/2014/main" xmlns="" id="{18E5F797-ECBC-42CF-9829-EF2C6B0CEF95}"/>
              </a:ext>
            </a:extLst>
          </p:cNvPr>
          <p:cNvCxnSpPr>
            <a:stCxn id="7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:a16="http://schemas.microsoft.com/office/drawing/2014/main" xmlns="" id="{E983F010-3CC9-41FA-8551-60E576D64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4C4C1E95-EAFC-41A2-B81D-9A083F940B5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Basic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Composite</a:t>
            </a:r>
          </a:p>
        </p:txBody>
      </p:sp>
      <p:cxnSp>
        <p:nvCxnSpPr>
          <p:cNvPr id="16" name="Connector: Elbow 16">
            <a:extLst>
              <a:ext uri="{FF2B5EF4-FFF2-40B4-BE49-F238E27FC236}">
                <a16:creationId xmlns:a16="http://schemas.microsoft.com/office/drawing/2014/main" xmlns="" id="{BFC6D6BC-7CF3-4341-96B3-2449B786D23E}"/>
              </a:ext>
            </a:extLst>
          </p:cNvPr>
          <p:cNvCxnSpPr>
            <a:stCxn id="8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xmlns="" id="{5E6E7E90-E5E5-4A19-A53C-73F4ADF8F56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Private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Developed for usage </a:t>
            </a:r>
            <a:r>
              <a:rPr lang="en-US" sz="1800" dirty="0" smtClean="0">
                <a:solidFill>
                  <a:schemeClr val="bg1"/>
                </a:solidFill>
              </a:rPr>
              <a:t>within the </a:t>
            </a:r>
            <a:r>
              <a:rPr lang="en-US" sz="1800" dirty="0">
                <a:solidFill>
                  <a:schemeClr val="bg1"/>
                </a:solidFill>
              </a:rPr>
              <a:t>team, technically other should not </a:t>
            </a:r>
            <a:r>
              <a:rPr lang="en-US" sz="1800" dirty="0" smtClean="0">
                <a:solidFill>
                  <a:schemeClr val="bg1"/>
                </a:solidFill>
              </a:rPr>
              <a:t>use.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Pure master </a:t>
            </a:r>
            <a:r>
              <a:rPr lang="en-US" sz="1800" dirty="0" smtClean="0">
                <a:solidFill>
                  <a:schemeClr val="bg1"/>
                </a:solidFill>
              </a:rPr>
              <a:t>data I_Material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Combine Transaction and Master Data I_SalesorderItems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Type’s of VDM View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9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Annotations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7" name="Line 5">
            <a:extLst>
              <a:ext uri="{FF2B5EF4-FFF2-40B4-BE49-F238E27FC236}">
                <a16:creationId xmlns=""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Line 6">
            <a:extLst>
              <a:ext uri="{FF2B5EF4-FFF2-40B4-BE49-F238E27FC236}">
                <a16:creationId xmlns=""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=""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Category Annotations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99793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64757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Plain transaction data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Language-dependent texts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Hierarchies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ero Scree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2561" r="10151" b="12984"/>
          <a:stretch/>
        </p:blipFill>
        <p:spPr bwMode="auto">
          <a:xfrm>
            <a:off x="7534572" y="2647275"/>
            <a:ext cx="3605670" cy="33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by Analytical Tools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05" y="889338"/>
            <a:ext cx="1131433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 Case: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end user should be able to slice and dice the data and also be able to arrange the columns and rows based on their need in an analytic report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49" y="4325034"/>
            <a:ext cx="5974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79649" y="3573016"/>
            <a:ext cx="5542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9278</TotalTime>
  <Words>643</Words>
  <Application>Microsoft Office PowerPoint</Application>
  <PresentationFormat>Custom</PresentationFormat>
  <Paragraphs>155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 Unicode MS</vt:lpstr>
      <vt:lpstr>Arial</vt:lpstr>
      <vt:lpstr>Arial Black</vt:lpstr>
      <vt:lpstr>Arial Bold</vt:lpstr>
      <vt:lpstr>Benton Sans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13</vt:lpstr>
      <vt:lpstr>Virtual Data Model ( VDM )</vt:lpstr>
      <vt:lpstr>VDM Layering Architecture</vt:lpstr>
      <vt:lpstr>Best Practice to build/use CDS in S/4HANA</vt:lpstr>
      <vt:lpstr>Type’s of VDM View</vt:lpstr>
      <vt:lpstr>Annotations</vt:lpstr>
      <vt:lpstr>Data Category Annotations</vt:lpstr>
      <vt:lpstr>Consume CDS by Analytical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2021-09-07T17:57:05Z</dcterms:modified>
</cp:coreProperties>
</file>